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6833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3654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294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674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93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473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8696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243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360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04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5888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F7A43-117F-4641-93B1-FD0491064A94}" type="datetimeFigureOut">
              <a:rPr lang="pl-PL" smtClean="0"/>
              <a:pPr/>
              <a:t>05.06.2023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0E5DA-5B79-4A49-99AF-C84177FA0D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950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14994" y="69668"/>
            <a:ext cx="9144000" cy="5477692"/>
          </a:xfrm>
        </p:spPr>
        <p:txBody>
          <a:bodyPr>
            <a:normAutofit/>
          </a:bodyPr>
          <a:lstStyle/>
          <a:p>
            <a:r>
              <a:rPr lang="pl-PL" b="1" dirty="0" smtClean="0"/>
              <a:t>Muzyka. Do czego inspirują nas dźwięki?</a:t>
            </a:r>
            <a:br>
              <a:rPr lang="pl-PL" b="1" dirty="0" smtClean="0"/>
            </a:br>
            <a:r>
              <a:rPr lang="pl-PL" sz="4800" i="1" dirty="0" smtClean="0"/>
              <a:t>Projekt edukacyjny realizowany </a:t>
            </a:r>
            <a:br>
              <a:rPr lang="pl-PL" sz="4800" i="1" dirty="0" smtClean="0"/>
            </a:br>
            <a:r>
              <a:rPr lang="pl-PL" sz="4800" i="1" dirty="0" smtClean="0"/>
              <a:t>w </a:t>
            </a:r>
            <a:r>
              <a:rPr lang="pl-PL" sz="4800" i="1" smtClean="0"/>
              <a:t>klasie </a:t>
            </a:r>
            <a:r>
              <a:rPr lang="pl-PL" sz="4800" i="1" smtClean="0"/>
              <a:t>III b </a:t>
            </a:r>
            <a:r>
              <a:rPr lang="pl-PL" sz="4800" i="1" dirty="0" smtClean="0"/>
              <a:t>SP</a:t>
            </a:r>
            <a:br>
              <a:rPr lang="pl-PL" sz="4800" i="1" dirty="0" smtClean="0"/>
            </a:br>
            <a:r>
              <a:rPr lang="pl-PL" sz="4800" i="1" dirty="0" smtClean="0"/>
              <a:t>na bazie scenariuszy</a:t>
            </a:r>
            <a:br>
              <a:rPr lang="pl-PL" sz="4800" i="1" dirty="0" smtClean="0"/>
            </a:br>
            <a:r>
              <a:rPr lang="pl-PL" sz="4800" i="1" dirty="0" smtClean="0"/>
              <a:t> Fundacji „Uniwersytet Dzieci </a:t>
            </a:r>
            <a:br>
              <a:rPr lang="pl-PL" sz="4800" i="1" dirty="0" smtClean="0"/>
            </a:br>
            <a:r>
              <a:rPr lang="pl-PL" sz="4800" i="1" dirty="0" smtClean="0"/>
              <a:t> w klasie”.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2700" dirty="0" smtClean="0"/>
              <a:t>Opiekun projektu: Elżbieta Banaczek</a:t>
            </a: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xmlns="" val="38161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7617" y="399960"/>
            <a:ext cx="10515600" cy="1325563"/>
          </a:xfrm>
        </p:spPr>
        <p:txBody>
          <a:bodyPr>
            <a:normAutofit/>
          </a:bodyPr>
          <a:lstStyle/>
          <a:p>
            <a:r>
              <a:rPr lang="pl-PL" sz="2500" b="1" dirty="0" smtClean="0"/>
              <a:t>Zbudowały własne instrumenty.</a:t>
            </a:r>
            <a:endParaRPr lang="pl-PL" sz="25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968" y="1877877"/>
            <a:ext cx="3512803" cy="46837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9016" y="1877877"/>
            <a:ext cx="3512803" cy="46837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9064" y="1877877"/>
            <a:ext cx="3553642" cy="47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1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10556" y="190954"/>
            <a:ext cx="10897672" cy="1568177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pl-PL" sz="2500" b="1" dirty="0"/>
              <a:t>Z</a:t>
            </a:r>
            <a:r>
              <a:rPr lang="pl-PL" sz="2500" b="1" dirty="0" smtClean="0"/>
              <a:t>aobserwowały</a:t>
            </a:r>
            <a:r>
              <a:rPr lang="pl-PL" sz="2500" b="1" dirty="0"/>
              <a:t>, że wysokość dźwięku zmienia się w zależności od długości strun</a:t>
            </a:r>
            <a:r>
              <a:rPr lang="pl-PL" sz="2500" b="1" dirty="0" smtClean="0"/>
              <a:t>.       Zwieńczeniem zajęć był koncert na własnoręcznie wykonanych instrumentach.</a:t>
            </a:r>
            <a:endParaRPr lang="pl-PL" sz="2500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56" y="1860459"/>
            <a:ext cx="3263503" cy="43513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3402" y="1860459"/>
            <a:ext cx="3326878" cy="44358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5804" y="1759131"/>
            <a:ext cx="3423881" cy="45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2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6645" y="16688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Temat: Po co jest muzyka w filmie?</a:t>
            </a:r>
          </a:p>
          <a:p>
            <a:pPr marL="0" indent="0">
              <a:buNone/>
            </a:pPr>
            <a:r>
              <a:rPr lang="pl-PL" sz="2500" i="1" dirty="0" smtClean="0"/>
              <a:t>Podczas lekcji uczniowie przekonali się, że muzyka zmienia odbiór filmu. Wzięli udział w quizie i rozpoznawali motywy filmowe, a także prezentowali je za pomocą ruchu:</a:t>
            </a:r>
            <a:endParaRPr lang="pl-PL" sz="2500" i="1" dirty="0"/>
          </a:p>
        </p:txBody>
      </p:sp>
    </p:spTree>
    <p:extLst>
      <p:ext uri="{BB962C8B-B14F-4D97-AF65-F5344CB8AC3E}">
        <p14:creationId xmlns:p14="http://schemas.microsoft.com/office/powerpoint/2010/main" xmlns="" val="36843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„Piraci z Karaibów”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848" y="1834334"/>
            <a:ext cx="3263503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6838" y="1612968"/>
            <a:ext cx="3595552" cy="47940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0963" y="1834334"/>
            <a:ext cx="3541106" cy="47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2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„Gwiezdne wojny”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917" y="1519351"/>
            <a:ext cx="3922123" cy="52294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333" y="1458391"/>
            <a:ext cx="3722914" cy="49638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540" y="1633650"/>
            <a:ext cx="3750673" cy="50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7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„Indiana Jones”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03" y="1494312"/>
            <a:ext cx="3907972" cy="52106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676" y="655775"/>
            <a:ext cx="4326730" cy="57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1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„Harry Potter”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886" y="1594394"/>
            <a:ext cx="3709851" cy="49464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0530" y="478971"/>
            <a:ext cx="3940391" cy="52538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4314" y="2151017"/>
            <a:ext cx="3383281" cy="45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5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778239" y="1330949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000" i="1" dirty="0" smtClean="0"/>
              <a:t>Dziękujemy za uwagę.</a:t>
            </a:r>
            <a:endParaRPr lang="pl-PL" sz="8000" i="1" dirty="0"/>
          </a:p>
        </p:txBody>
      </p:sp>
      <p:sp>
        <p:nvSpPr>
          <p:cNvPr id="4098" name="AutoShape 2" descr="Kameralne Spotkania z Muzyką – Szkoła Muzyczna I stopnia w Skawi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00" name="AutoShape 4" descr="Kameralne Spotkania z Muzyką – Szkoła Muzyczna I stopnia w Skawi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02" name="AutoShape 6" descr="Kameralne Spotkania z Muzyką – Szkoła Muzyczna I stopnia w Skawi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4" name="Picture 8" descr="Emotikon ma już 30 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967" y="2606675"/>
            <a:ext cx="6313219" cy="3269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52549" y="190954"/>
            <a:ext cx="10515600" cy="1559469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/>
              <a:t>Temat: Czy muzyka może mnie uspokoić?</a:t>
            </a:r>
            <a:br>
              <a:rPr lang="pl-PL" sz="3100" b="1" dirty="0" smtClean="0"/>
            </a:br>
            <a:r>
              <a:rPr lang="pl-PL" sz="2800" i="1" dirty="0" smtClean="0"/>
              <a:t>Uczniowie podczas tej lekcji uczestniczyli w zabawie muzycznej, dzięki której wzmocnili poczucie swojej indywidualności.</a:t>
            </a:r>
            <a:br>
              <a:rPr lang="pl-PL" sz="2800" i="1" dirty="0" smtClean="0"/>
            </a:br>
            <a:endParaRPr lang="pl-PL" sz="2800" i="1" dirty="0"/>
          </a:p>
        </p:txBody>
      </p:sp>
      <p:pic>
        <p:nvPicPr>
          <p:cNvPr id="7" name="Obraz 6" descr="C:\Users\elzbieta.banaczek\Pictures\Camera Roll\IMG202303011042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307" y="1740744"/>
            <a:ext cx="3268899" cy="413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elzbieta.banaczek\Pictures\Camera Roll\IMG202303011044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7674" y="1711846"/>
            <a:ext cx="3455480" cy="420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947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748937" y="432253"/>
            <a:ext cx="10354492" cy="5350237"/>
          </a:xfrm>
        </p:spPr>
        <p:txBody>
          <a:bodyPr/>
          <a:lstStyle/>
          <a:p>
            <a:pPr marL="0" indent="0">
              <a:buNone/>
            </a:pPr>
            <a:r>
              <a:rPr lang="pl-PL" sz="2500" i="1" dirty="0" smtClean="0"/>
              <a:t>Podczas zabawy ruchowej dzieci doświadczyły, jak muzyka może je wprowadzić</a:t>
            </a:r>
          </a:p>
          <a:p>
            <a:pPr marL="0" indent="0">
              <a:buNone/>
            </a:pPr>
            <a:r>
              <a:rPr lang="pl-PL" sz="2500" i="1" dirty="0" smtClean="0"/>
              <a:t> w dobry nastrój , a potem  w stan skupienia i uwagi.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              </a:t>
            </a:r>
          </a:p>
          <a:p>
            <a:pPr marL="0" indent="0">
              <a:buNone/>
            </a:pPr>
            <a:r>
              <a:rPr lang="pl-PL" dirty="0" smtClean="0"/>
              <a:t>                                                                      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C:\Users\elzbieta.banaczek\Pictures\Camera Roll\IMG202303011040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63" y="1866898"/>
            <a:ext cx="2945703" cy="385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elzbieta.banaczek\Pictures\Camera Roll\IMG202303011040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315" y="1942547"/>
            <a:ext cx="2952672" cy="382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elzbieta.banaczek\Pictures\Camera Roll\IMG20230301104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994" y="1953570"/>
            <a:ext cx="3094295" cy="357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45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8544"/>
          </a:xfrm>
        </p:spPr>
        <p:txBody>
          <a:bodyPr>
            <a:normAutofit/>
          </a:bodyPr>
          <a:lstStyle/>
          <a:p>
            <a:r>
              <a:rPr lang="pl-PL" sz="2500" i="1" dirty="0" smtClean="0"/>
              <a:t>Uczestniczyły w ćwiczeniu relaksacyjnym, które je uspokoiło i wyciszyło.</a:t>
            </a:r>
            <a:endParaRPr lang="pl-PL" sz="2500" i="1" dirty="0"/>
          </a:p>
        </p:txBody>
      </p:sp>
      <p:pic>
        <p:nvPicPr>
          <p:cNvPr id="3" name="Obraz 2" descr="C:\Users\elzbieta.banaczek\Pictures\Camera Roll\IMG20230301104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583" y="1505599"/>
            <a:ext cx="3715083" cy="441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elzbieta.banaczek\Pictures\Camera Roll\IMG202303011047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610" y="1462164"/>
            <a:ext cx="3755133" cy="456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83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0486" y="21090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Temat: Jak stworzyć muzykę bez instrumentów?</a:t>
            </a:r>
            <a:endParaRPr lang="pl-PL" sz="28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80852" y="96347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500" i="1" dirty="0" smtClean="0"/>
              <a:t>Uczniowie dowiedzieli się, że muzyka może być tworzona spontanicznie przy użyciu ciała, a także wielu przedmiotów.</a:t>
            </a:r>
            <a:endParaRPr lang="pl-PL" sz="25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2014582"/>
            <a:ext cx="3369128" cy="44921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5556" y="1937792"/>
            <a:ext cx="3426721" cy="45689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9270" y="1923139"/>
            <a:ext cx="3437711" cy="45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1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500" i="1" dirty="0" smtClean="0"/>
              <a:t>Tworzyli dźwięki do obrazów, np. burzy, ulicy, centrum handlowego itp.</a:t>
            </a:r>
            <a:endParaRPr lang="pl-PL" sz="2500" i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958" y="1826736"/>
            <a:ext cx="3279287" cy="43723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91" y="1844538"/>
            <a:ext cx="3311344" cy="4415126"/>
          </a:xfrm>
          <a:prstGeom prst="rect">
            <a:avLst/>
          </a:prstGeom>
        </p:spPr>
      </p:pic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6031" y="1844538"/>
            <a:ext cx="3649411" cy="44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6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42109" y="5280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Temat: Jak wytańczyć muzykę?</a:t>
            </a:r>
            <a:endParaRPr lang="pl-PL" b="1" dirty="0"/>
          </a:p>
          <a:p>
            <a:pPr marL="0" indent="0">
              <a:buNone/>
            </a:pPr>
            <a:r>
              <a:rPr lang="pl-PL" sz="2500" i="1" dirty="0" smtClean="0"/>
              <a:t>Dzieci podczas zabaw w czasie tej lekcji doświadczyli różnorodności ruchu </a:t>
            </a:r>
          </a:p>
          <a:p>
            <a:pPr marL="0" indent="0">
              <a:buNone/>
            </a:pPr>
            <a:r>
              <a:rPr lang="pl-PL" sz="2500" i="1" dirty="0" smtClean="0"/>
              <a:t>i zauważyli, że do tego samego utworu muzycznego każdy może poruszać się inaczej.</a:t>
            </a:r>
            <a:endParaRPr lang="pl-PL" sz="2500" i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109" y="2447109"/>
            <a:ext cx="5585097" cy="41888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3052" y="2447108"/>
            <a:ext cx="5585098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46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96" y="129993"/>
            <a:ext cx="5538284" cy="43549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9280" y="1925820"/>
            <a:ext cx="5756366" cy="431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02771" y="2058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Temat: Które instrumenty mają struny?  </a:t>
            </a:r>
          </a:p>
          <a:p>
            <a:pPr marL="0" indent="0">
              <a:buNone/>
            </a:pPr>
            <a:r>
              <a:rPr lang="pl-PL" dirty="0" smtClean="0"/>
              <a:t>Podczas tej lekcji uczniowie dowiedzieli się, które instrumenty mają struny i w jaki sposób wydobywa się z nich brzmienie.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629" y="1776546"/>
            <a:ext cx="3458392" cy="461118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0581" y="1811381"/>
            <a:ext cx="3432266" cy="457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4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240</Words>
  <Application>Microsoft Office PowerPoint</Application>
  <PresentationFormat>Niestandardowy</PresentationFormat>
  <Paragraphs>33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Muzyka. Do czego inspirują nas dźwięki? Projekt edukacyjny realizowany  w klasie III b SP na bazie scenariuszy  Fundacji „Uniwersytet Dzieci   w klasie”. Opiekun projektu: Elżbieta Banaczek</vt:lpstr>
      <vt:lpstr>Temat: Czy muzyka może mnie uspokoić? Uczniowie podczas tej lekcji uczestniczyli w zabawie muzycznej, dzięki której wzmocnili poczucie swojej indywidualności. </vt:lpstr>
      <vt:lpstr>Slajd 3</vt:lpstr>
      <vt:lpstr>Uczestniczyły w ćwiczeniu relaksacyjnym, które je uspokoiło i wyciszyło.</vt:lpstr>
      <vt:lpstr>Temat: Jak stworzyć muzykę bez instrumentów?</vt:lpstr>
      <vt:lpstr>Tworzyli dźwięki do obrazów, np. burzy, ulicy, centrum handlowego itp.</vt:lpstr>
      <vt:lpstr>Slajd 7</vt:lpstr>
      <vt:lpstr>Slajd 8</vt:lpstr>
      <vt:lpstr>Slajd 9</vt:lpstr>
      <vt:lpstr>Zbudowały własne instrumenty.</vt:lpstr>
      <vt:lpstr> Zaobserwowały, że wysokość dźwięku zmienia się w zależności od długości strun.       Zwieńczeniem zajęć był koncert na własnoręcznie wykonanych instrumentach.</vt:lpstr>
      <vt:lpstr>Slajd 12</vt:lpstr>
      <vt:lpstr>„Piraci z Karaibów”</vt:lpstr>
      <vt:lpstr>„Gwiezdne wojny”</vt:lpstr>
      <vt:lpstr>„Indiana Jones”</vt:lpstr>
      <vt:lpstr>„Harry Potter”</vt:lpstr>
      <vt:lpstr>Slajd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edukacyjny realizowany w klasie IIIb SP na bazie scenariuszy  Fundacji „Uniwersytet Dzieci  w klasie”.</dc:title>
  <dc:creator>ACER</dc:creator>
  <cp:lastModifiedBy>elzbieta.banaczek</cp:lastModifiedBy>
  <cp:revision>24</cp:revision>
  <dcterms:created xsi:type="dcterms:W3CDTF">2023-05-22T18:45:06Z</dcterms:created>
  <dcterms:modified xsi:type="dcterms:W3CDTF">2023-06-05T10:45:25Z</dcterms:modified>
</cp:coreProperties>
</file>