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27FC-B088-4715-B081-994C24368822}" type="datetimeFigureOut">
              <a:rPr lang="pl-PL" smtClean="0"/>
              <a:pPr/>
              <a:t>05.06.2023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3E3C-D98A-4407-BF50-2A7CEBC99A7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4114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27FC-B088-4715-B081-994C24368822}" type="datetimeFigureOut">
              <a:rPr lang="pl-PL" smtClean="0"/>
              <a:pPr/>
              <a:t>05.06.2023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3E3C-D98A-4407-BF50-2A7CEBC99A7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83144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27FC-B088-4715-B081-994C24368822}" type="datetimeFigureOut">
              <a:rPr lang="pl-PL" smtClean="0"/>
              <a:pPr/>
              <a:t>05.06.2023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3E3C-D98A-4407-BF50-2A7CEBC99A7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3460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27FC-B088-4715-B081-994C24368822}" type="datetimeFigureOut">
              <a:rPr lang="pl-PL" smtClean="0"/>
              <a:pPr/>
              <a:t>05.06.2023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3E3C-D98A-4407-BF50-2A7CEBC99A7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6479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27FC-B088-4715-B081-994C24368822}" type="datetimeFigureOut">
              <a:rPr lang="pl-PL" smtClean="0"/>
              <a:pPr/>
              <a:t>05.06.2023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3E3C-D98A-4407-BF50-2A7CEBC99A7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38724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27FC-B088-4715-B081-994C24368822}" type="datetimeFigureOut">
              <a:rPr lang="pl-PL" smtClean="0"/>
              <a:pPr/>
              <a:t>05.06.2023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3E3C-D98A-4407-BF50-2A7CEBC99A7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7660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27FC-B088-4715-B081-994C24368822}" type="datetimeFigureOut">
              <a:rPr lang="pl-PL" smtClean="0"/>
              <a:pPr/>
              <a:t>05.06.2023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3E3C-D98A-4407-BF50-2A7CEBC99A7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6594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27FC-B088-4715-B081-994C24368822}" type="datetimeFigureOut">
              <a:rPr lang="pl-PL" smtClean="0"/>
              <a:pPr/>
              <a:t>05.06.2023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3E3C-D98A-4407-BF50-2A7CEBC99A7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6156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27FC-B088-4715-B081-994C24368822}" type="datetimeFigureOut">
              <a:rPr lang="pl-PL" smtClean="0"/>
              <a:pPr/>
              <a:t>05.06.2023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3E3C-D98A-4407-BF50-2A7CEBC99A7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51754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27FC-B088-4715-B081-994C24368822}" type="datetimeFigureOut">
              <a:rPr lang="pl-PL" smtClean="0"/>
              <a:pPr/>
              <a:t>05.06.2023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3E3C-D98A-4407-BF50-2A7CEBC99A7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76733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27FC-B088-4715-B081-994C24368822}" type="datetimeFigureOut">
              <a:rPr lang="pl-PL" smtClean="0"/>
              <a:pPr/>
              <a:t>05.06.2023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3E3C-D98A-4407-BF50-2A7CEBC99A7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85305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627FC-B088-4715-B081-994C24368822}" type="datetimeFigureOut">
              <a:rPr lang="pl-PL" smtClean="0"/>
              <a:pPr/>
              <a:t>05.06.2023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D3E3C-D98A-4407-BF50-2A7CEBC99A7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4445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/>
              <a:t>Akcja edukacyjna pt</a:t>
            </a:r>
            <a:r>
              <a:rPr lang="pl-PL" b="1" i="1" dirty="0" smtClean="0"/>
              <a:t>.</a:t>
            </a:r>
            <a:br>
              <a:rPr lang="pl-PL" b="1" i="1" dirty="0" smtClean="0"/>
            </a:br>
            <a:r>
              <a:rPr lang="pl-PL" b="1" i="1" dirty="0" smtClean="0"/>
              <a:t> „Dzieci uczą rodziców”</a:t>
            </a:r>
            <a:endParaRPr lang="pl-PL" b="1" i="1" dirty="0"/>
          </a:p>
        </p:txBody>
      </p:sp>
    </p:spTree>
    <p:extLst>
      <p:ext uri="{BB962C8B-B14F-4D97-AF65-F5344CB8AC3E}">
        <p14:creationId xmlns:p14="http://schemas.microsoft.com/office/powerpoint/2010/main" xmlns="" val="420172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C:\Users\elzbieta.banaczek\Pictures\POZNAJ SĄSZIADA\IMG202306021121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790" y="521481"/>
            <a:ext cx="4434885" cy="346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elzbieta.banaczek\Pictures\POZNAJ SĄSZIADA\IMG202306021121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5680" y="2221822"/>
            <a:ext cx="4802169" cy="363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C:\Users\elzbieta.banaczek\Pictures\POZNAJ SĄSZIADA\IMG202306021120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8687" y="793776"/>
            <a:ext cx="4847300" cy="392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ymbol zastępczy zawartości 4" descr="C:\Users\elzbieta.banaczek\Pictures\POZNAJ SĄSZIADA\IMG20230602112219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803" y="971185"/>
            <a:ext cx="3750360" cy="499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C:\Users\elzbieta.banaczek\Pictures\POZNAJ SĄSZIADA\IMG2023060211234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904" y="881242"/>
            <a:ext cx="3465548" cy="474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elzbieta.banaczek\Pictures\POZNAJ SĄSZIADA\IMG202306021132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3261" y="408909"/>
            <a:ext cx="4780954" cy="353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elzbieta.banaczek\Pictures\POZNAJ SĄSZIADA\IMG202306021136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9050" y="2796284"/>
            <a:ext cx="2788268" cy="378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3268" y="1585783"/>
            <a:ext cx="10515600" cy="4351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8800" dirty="0" smtClean="0"/>
              <a:t>Dziękujemy za uwagę.</a:t>
            </a:r>
            <a:endParaRPr lang="pl-PL" sz="8800" dirty="0"/>
          </a:p>
        </p:txBody>
      </p:sp>
      <p:pic>
        <p:nvPicPr>
          <p:cNvPr id="1028" name="Picture 4" descr="Facebook: uśmiechnięta minka oznacza... &quot;umrzyj&quot;!? - ESKA.p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2919" y="3028091"/>
            <a:ext cx="3048000" cy="2971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08942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b="1" i="1" dirty="0" smtClean="0"/>
              <a:t>W II </a:t>
            </a:r>
            <a:r>
              <a:rPr lang="pl-PL" b="1" i="1" dirty="0" err="1" smtClean="0"/>
              <a:t>sem</a:t>
            </a:r>
            <a:r>
              <a:rPr lang="pl-PL" b="1" i="1" dirty="0" smtClean="0"/>
              <a:t>. roku szk. 2022-2023 </a:t>
            </a:r>
            <a:r>
              <a:rPr lang="pl-PL" b="1" i="1" dirty="0"/>
              <a:t>u</a:t>
            </a:r>
            <a:r>
              <a:rPr lang="pl-PL" b="1" i="1" dirty="0" smtClean="0"/>
              <a:t>czniowie klas </a:t>
            </a:r>
            <a:br>
              <a:rPr lang="pl-PL" b="1" i="1" dirty="0" smtClean="0"/>
            </a:br>
            <a:r>
              <a:rPr lang="pl-PL" b="1" i="1" dirty="0" err="1" smtClean="0"/>
              <a:t>IIa</a:t>
            </a:r>
            <a:r>
              <a:rPr lang="pl-PL" b="1" i="1" dirty="0" smtClean="0"/>
              <a:t>, </a:t>
            </a:r>
            <a:r>
              <a:rPr lang="pl-PL" b="1" i="1" dirty="0" err="1" smtClean="0"/>
              <a:t>IIIa</a:t>
            </a:r>
            <a:r>
              <a:rPr lang="pl-PL" b="1" i="1" dirty="0" smtClean="0"/>
              <a:t> i </a:t>
            </a:r>
            <a:r>
              <a:rPr lang="pl-PL" b="1" i="1" dirty="0" err="1" smtClean="0"/>
              <a:t>IIIb</a:t>
            </a:r>
            <a:r>
              <a:rPr lang="pl-PL" b="1" i="1" dirty="0" smtClean="0"/>
              <a:t> realizowali kolejne zadania w ramach akcji edukacyjnej, której autorem jest </a:t>
            </a:r>
            <a:r>
              <a:rPr lang="pl-PL" b="1" i="1" dirty="0"/>
              <a:t>Centrum Rozwoju </a:t>
            </a:r>
            <a:r>
              <a:rPr lang="pl-PL" b="1" i="1" dirty="0" smtClean="0"/>
              <a:t>Lokalnego.</a:t>
            </a:r>
            <a:endParaRPr lang="pl-PL" b="1" i="1" dirty="0"/>
          </a:p>
        </p:txBody>
      </p:sp>
    </p:spTree>
    <p:extLst>
      <p:ext uri="{BB962C8B-B14F-4D97-AF65-F5344CB8AC3E}">
        <p14:creationId xmlns:p14="http://schemas.microsoft.com/office/powerpoint/2010/main" xmlns="" val="106945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Lekcja 5</a:t>
            </a:r>
            <a:br>
              <a:rPr lang="pl-PL" dirty="0" smtClean="0"/>
            </a:br>
            <a:r>
              <a:rPr lang="pl-PL" dirty="0" smtClean="0"/>
              <a:t>Temat: Kosmiczna przygoda.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Uczniowie poznali najbliższe otoczenie Ziemi, w tym planety Układu Słonecznego.</a:t>
            </a:r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4816" y="2696188"/>
            <a:ext cx="2929346" cy="390579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1510" y="2908459"/>
            <a:ext cx="4641669" cy="348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073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78239" y="506491"/>
            <a:ext cx="10515600" cy="4351338"/>
          </a:xfrm>
        </p:spPr>
        <p:txBody>
          <a:bodyPr/>
          <a:lstStyle/>
          <a:p>
            <a:r>
              <a:rPr lang="pl-PL" dirty="0" smtClean="0"/>
              <a:t>Poprzez zabawy i doświadczenia dostrzegli magię i złożoność kosmosu, którego częścią jest Ziemia.</a:t>
            </a:r>
          </a:p>
          <a:p>
            <a:endParaRPr lang="pl-PL" dirty="0"/>
          </a:p>
        </p:txBody>
      </p:sp>
      <p:pic>
        <p:nvPicPr>
          <p:cNvPr id="4" name="Obraz 3" descr="C:\Users\elzbieta.banaczek\Downloads\received_616397220397742 (1)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725" y="1586458"/>
            <a:ext cx="2187239" cy="460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elzbieta.banaczek\Downloads\received_959761398496752 (1)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5056" y="1607773"/>
            <a:ext cx="2166236" cy="465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elzbieta.banaczek\Downloads\received_958208125593989 (1)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9339" y="1597861"/>
            <a:ext cx="2430202" cy="466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C:\Users\elzbieta.banaczek\Downloads\received_1280998452836847 (1)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74164" y="1591612"/>
            <a:ext cx="2313626" cy="465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9473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72386" y="557315"/>
            <a:ext cx="10515600" cy="4351338"/>
          </a:xfrm>
        </p:spPr>
        <p:txBody>
          <a:bodyPr/>
          <a:lstStyle/>
          <a:p>
            <a:r>
              <a:rPr lang="pl-PL" dirty="0" smtClean="0"/>
              <a:t>Poznali terminy: wszechświat, galaktyka, planeta, kosmos.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4467" y="1552838"/>
            <a:ext cx="6074247" cy="4555686"/>
          </a:xfrm>
          <a:prstGeom prst="rect">
            <a:avLst/>
          </a:prstGeom>
        </p:spPr>
      </p:pic>
      <p:pic>
        <p:nvPicPr>
          <p:cNvPr id="5" name="Obraz 4" descr="C:\Users\elzbieta.banaczek\Downloads\received_981207336626200 (1)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334" y="1635545"/>
            <a:ext cx="2270619" cy="377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9424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Wykonali prace plastyczne o tematyce kosmosu.</a:t>
            </a:r>
            <a:endParaRPr lang="pl-PL" dirty="0"/>
          </a:p>
        </p:txBody>
      </p:sp>
      <p:pic>
        <p:nvPicPr>
          <p:cNvPr id="1026" name="Picture 2" descr="C:\Users\elzbieta.banaczek\Pictures\Dzieci ucxzą rodziców\IMG202305291045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5836" y="1570792"/>
            <a:ext cx="6503527" cy="4877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5354" y="276226"/>
            <a:ext cx="10515600" cy="113456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Lekcja 6</a:t>
            </a:r>
            <a:br>
              <a:rPr lang="pl-PL" dirty="0" smtClean="0"/>
            </a:br>
            <a:r>
              <a:rPr lang="pl-PL" dirty="0" smtClean="0"/>
              <a:t>Temat: Młody ekolog.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4988" y="1538242"/>
            <a:ext cx="11127378" cy="4351338"/>
          </a:xfrm>
        </p:spPr>
        <p:txBody>
          <a:bodyPr/>
          <a:lstStyle/>
          <a:p>
            <a:r>
              <a:rPr lang="pl-PL" dirty="0" smtClean="0"/>
              <a:t>Uczniowie dowiedzieli się czym jest ekologia.</a:t>
            </a:r>
          </a:p>
          <a:p>
            <a:r>
              <a:rPr lang="pl-PL" dirty="0" smtClean="0"/>
              <a:t>Poznali zasady prawidłowego segregowania śmieci</a:t>
            </a:r>
            <a:r>
              <a:rPr lang="pl-PL" dirty="0"/>
              <a:t> </a:t>
            </a:r>
            <a:r>
              <a:rPr lang="pl-PL" dirty="0" smtClean="0"/>
              <a:t>i dbania o środowisko.</a:t>
            </a:r>
          </a:p>
          <a:p>
            <a:endParaRPr lang="pl-PL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354" y="2873237"/>
            <a:ext cx="4191727" cy="314379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6715" y="2873236"/>
            <a:ext cx="6357257" cy="31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392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Wykonali plakat o tematyce ekologicznej.</a:t>
            </a:r>
            <a:endParaRPr lang="pl-PL" dirty="0"/>
          </a:p>
        </p:txBody>
      </p:sp>
      <p:pic>
        <p:nvPicPr>
          <p:cNvPr id="3075" name="Picture 3" descr="C:\Users\elzbieta.banaczek\Pictures\Dzieci ucxzą rodziców\IMG202305291041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7899" y="1631272"/>
            <a:ext cx="3436062" cy="4581417"/>
          </a:xfrm>
          <a:prstGeom prst="rect">
            <a:avLst/>
          </a:prstGeom>
          <a:noFill/>
        </p:spPr>
      </p:pic>
      <p:pic>
        <p:nvPicPr>
          <p:cNvPr id="8" name="Obraz 7" descr="C:\Users\elzbieta.banaczek\Pictures\Dzieci ucxzą rodziców\IMG202305291032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2936" y="1660739"/>
            <a:ext cx="3508769" cy="444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Lekcja 7</a:t>
            </a:r>
            <a:br>
              <a:rPr lang="pl-PL" dirty="0" smtClean="0"/>
            </a:br>
            <a:r>
              <a:rPr lang="pl-PL" dirty="0" smtClean="0"/>
              <a:t>Temat: Poznaj swojego sąsiada.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78240" y="2005507"/>
            <a:ext cx="10515600" cy="4351338"/>
          </a:xfrm>
        </p:spPr>
        <p:txBody>
          <a:bodyPr/>
          <a:lstStyle/>
          <a:p>
            <a:r>
              <a:rPr lang="pl-PL" dirty="0" smtClean="0"/>
              <a:t>Uczniowie poznali najważniejsze informacje o Republice Czeskiej.</a:t>
            </a:r>
          </a:p>
          <a:p>
            <a:r>
              <a:rPr lang="pl-PL" dirty="0" smtClean="0"/>
              <a:t>Poznali symbole narodowe Czech, a także wskazywali podobieństwa </a:t>
            </a:r>
          </a:p>
          <a:p>
            <a:pPr>
              <a:buNone/>
            </a:pPr>
            <a:r>
              <a:rPr lang="pl-PL" dirty="0" smtClean="0"/>
              <a:t>i różnice między sąsiadującymi krajami: Polską i Czechami.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C:\Users\elzbieta.banaczek\Pictures\POZNAJ SĄSZIADA\IMG202306021128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6970" y="3576402"/>
            <a:ext cx="3174558" cy="226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elzbieta.banaczek\Pictures\POZNAJ SĄSZIADA\IMG202306021129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013" y="3572662"/>
            <a:ext cx="3036026" cy="221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119</Words>
  <Application>Microsoft Office PowerPoint</Application>
  <PresentationFormat>Niestandardowy</PresentationFormat>
  <Paragraphs>17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Akcja edukacyjna pt.  „Dzieci uczą rodziców”</vt:lpstr>
      <vt:lpstr>W II sem. roku szk. 2022-2023 uczniowie klas  IIa, IIIa i IIIb realizowali kolejne zadania w ramach akcji edukacyjnej, której autorem jest Centrum Rozwoju Lokalnego.</vt:lpstr>
      <vt:lpstr>Lekcja 5 Temat: Kosmiczna przygoda.</vt:lpstr>
      <vt:lpstr>Slajd 4</vt:lpstr>
      <vt:lpstr>Slajd 5</vt:lpstr>
      <vt:lpstr>Wykonali prace plastyczne o tematyce kosmosu.</vt:lpstr>
      <vt:lpstr>Lekcja 6 Temat: Młody ekolog.</vt:lpstr>
      <vt:lpstr>Wykonali plakat o tematyce ekologicznej.</vt:lpstr>
      <vt:lpstr>Lekcja 7 Temat: Poznaj swojego sąsiada.</vt:lpstr>
      <vt:lpstr>Slajd 10</vt:lpstr>
      <vt:lpstr>Slajd 11</vt:lpstr>
      <vt:lpstr>Slajd 12</vt:lpstr>
      <vt:lpstr>Slajd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Akcja edukacyjna pt.  „Dzieci uczą rodziców”</dc:title>
  <dc:creator>ACER</dc:creator>
  <cp:lastModifiedBy>elzbieta.banaczek</cp:lastModifiedBy>
  <cp:revision>14</cp:revision>
  <dcterms:created xsi:type="dcterms:W3CDTF">2023-05-08T15:45:09Z</dcterms:created>
  <dcterms:modified xsi:type="dcterms:W3CDTF">2023-06-05T10:41:26Z</dcterms:modified>
</cp:coreProperties>
</file>